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4"/>
  </p:sldMasterIdLst>
  <p:notesMasterIdLst>
    <p:notesMasterId r:id="rId17"/>
  </p:notesMasterIdLst>
  <p:sldIdLst>
    <p:sldId id="488" r:id="rId5"/>
    <p:sldId id="457" r:id="rId6"/>
    <p:sldId id="469" r:id="rId7"/>
    <p:sldId id="335" r:id="rId8"/>
    <p:sldId id="336" r:id="rId9"/>
    <p:sldId id="337" r:id="rId10"/>
    <p:sldId id="338" r:id="rId11"/>
    <p:sldId id="339" r:id="rId12"/>
    <p:sldId id="340" r:id="rId13"/>
    <p:sldId id="459" r:id="rId14"/>
    <p:sldId id="460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  <p15:guide id="5" orient="horz" pos="3919" userDrawn="1">
          <p15:clr>
            <a:srgbClr val="A4A3A4"/>
          </p15:clr>
        </p15:guide>
        <p15:guide id="6" orient="horz" pos="737" userDrawn="1">
          <p15:clr>
            <a:srgbClr val="A4A3A4"/>
          </p15:clr>
        </p15:guide>
        <p15:guide id="7" orient="horz" pos="856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3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B1B3B3"/>
    <a:srgbClr val="888B8D"/>
    <a:srgbClr val="63666A"/>
    <a:srgbClr val="F2B411"/>
    <a:srgbClr val="E87722"/>
    <a:srgbClr val="FFFFFF"/>
    <a:srgbClr val="55565A"/>
    <a:srgbClr val="A22B38"/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2" autoAdjust="0"/>
    <p:restoredTop sz="73605" autoAdjust="0"/>
  </p:normalViewPr>
  <p:slideViewPr>
    <p:cSldViewPr snapToGrid="0">
      <p:cViewPr>
        <p:scale>
          <a:sx n="70" d="100"/>
          <a:sy n="70" d="100"/>
        </p:scale>
        <p:origin x="1680" y="568"/>
      </p:cViewPr>
      <p:guideLst>
        <p:guide orient="horz" pos="2880"/>
        <p:guide pos="5120"/>
        <p:guide orient="horz" pos="2160"/>
        <p:guide orient="horz" pos="695"/>
        <p:guide orient="horz" pos="3919"/>
        <p:guide orient="horz" pos="737"/>
        <p:guide orient="horz" pos="856"/>
        <p:guide pos="3840"/>
        <p:guide pos="3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Johnson" userId="dec80153129495dc" providerId="LiveId" clId="{7A702C83-4F3A-4FD5-8287-131556733CCC}"/>
    <pc:docChg chg="custSel addSld modSld modMainMaster delSection">
      <pc:chgData name="Sandra Johnson" userId="dec80153129495dc" providerId="LiveId" clId="{7A702C83-4F3A-4FD5-8287-131556733CCC}" dt="2017-07-27T20:50:50.697" v="447" actId="18676"/>
      <pc:docMkLst>
        <pc:docMk/>
      </pc:docMkLst>
      <pc:sldChg chg="addSp delSp modSp">
        <pc:chgData name="Sandra Johnson" userId="dec80153129495dc" providerId="LiveId" clId="{7A702C83-4F3A-4FD5-8287-131556733CCC}" dt="2017-07-27T19:56:06.583" v="443" actId="18676"/>
        <pc:sldMkLst>
          <pc:docMk/>
          <pc:sldMk cId="3041376139" sldId="293"/>
        </pc:sldMkLst>
        <pc:spChg chg="add del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2" creationId="{F6206CF6-7EC2-44D3-9486-22B19075D4B3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3" creationId="{B2354987-B59C-4697-AE74-FB4D3F6F5CDE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4" creationId="{126330DC-708A-4AB3-B598-6070BFBA8624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5" creationId="{2C354520-F96F-44A3-B5DF-F37422F1163F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6" creationId="{B0E24DC4-33D7-4BB4-938D-9DA04F589B44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7" creationId="{DCE0D59B-B3BC-48C7-B42C-3003A23BEB73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8" creationId="{2034C91D-7AF5-41AE-9086-85C335823184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9" creationId="{73BD5589-2B6A-4A81-9C5F-A9C7E84778E9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0" creationId="{725DA96E-F100-4868-91CF-9AB7355A6853}"/>
          </ac:spMkLst>
        </pc:spChg>
        <pc:spChg chg="del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1" creationId="{F5C6526E-F8FC-4629-89D8-CB331566C8B1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2" creationId="{724416E0-14EE-4518-8A48-ADE72E76C049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3" creationId="{42941169-CFDB-4772-BEA2-BF86622A9E02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4" creationId="{CAE237E5-230B-4299-9139-EBC9006D0A90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5" creationId="{84898C12-83F7-4318-A30F-67E178180915}"/>
          </ac:spMkLst>
        </pc:spChg>
        <pc:spChg chg="add mod">
          <ac:chgData name="Sandra Johnson" userId="dec80153129495dc" providerId="LiveId" clId="{7A702C83-4F3A-4FD5-8287-131556733CCC}" dt="2017-07-27T19:55:57.779" v="442" actId="18676"/>
          <ac:spMkLst>
            <pc:docMk/>
            <pc:sldMk cId="3041376139" sldId="293"/>
            <ac:spMk id="16" creationId="{C94F9F1C-45C7-4C69-81D7-A8845958F074}"/>
          </ac:spMkLst>
        </pc:spChg>
        <pc:spChg chg="add mod">
          <ac:chgData name="Sandra Johnson" userId="dec80153129495dc" providerId="LiveId" clId="{7A702C83-4F3A-4FD5-8287-131556733CCC}" dt="2017-07-27T19:56:06.583" v="443" actId="18676"/>
          <ac:spMkLst>
            <pc:docMk/>
            <pc:sldMk cId="3041376139" sldId="293"/>
            <ac:spMk id="18" creationId="{FE874EA8-DFF0-478E-901A-2F81F09DA0B4}"/>
          </ac:spMkLst>
        </pc:spChg>
        <pc:spChg chg="add mod">
          <ac:chgData name="Sandra Johnson" userId="dec80153129495dc" providerId="LiveId" clId="{7A702C83-4F3A-4FD5-8287-131556733CCC}" dt="2017-07-27T19:56:06.583" v="443" actId="18676"/>
          <ac:spMkLst>
            <pc:docMk/>
            <pc:sldMk cId="3041376139" sldId="293"/>
            <ac:spMk id="19" creationId="{BA7A30BE-FD86-41BB-BEFE-2339B7F5E93D}"/>
          </ac:spMkLst>
        </pc:spChg>
      </pc:sldChg>
      <pc:sldChg chg="delSp modSp">
        <pc:chgData name="Sandra Johnson" userId="dec80153129495dc" providerId="LiveId" clId="{7A702C83-4F3A-4FD5-8287-131556733CCC}" dt="2017-07-27T19:50:47.129" v="19" actId="18676"/>
        <pc:sldMkLst>
          <pc:docMk/>
          <pc:sldMk cId="3865325364" sldId="326"/>
        </pc:sldMkLst>
        <pc:graphicFrameChg chg="del modGraphic">
          <ac:chgData name="Sandra Johnson" userId="dec80153129495dc" providerId="LiveId" clId="{7A702C83-4F3A-4FD5-8287-131556733CCC}" dt="2017-07-27T19:50:47.129" v="19" actId="18676"/>
          <ac:graphicFrameMkLst>
            <pc:docMk/>
            <pc:sldMk cId="3865325364" sldId="326"/>
            <ac:graphicFrameMk id="8" creationId="{EAE959C2-3291-4B81-B438-F210034D5039}"/>
          </ac:graphicFrameMkLst>
        </pc:graphicFrameChg>
      </pc:sldChg>
      <pc:sldChg chg="addSp delSp modSp add">
        <pc:chgData name="Sandra Johnson" userId="dec80153129495dc" providerId="LiveId" clId="{7A702C83-4F3A-4FD5-8287-131556733CCC}" dt="2017-07-27T19:55:30.301" v="441" actId="20577"/>
        <pc:sldMkLst>
          <pc:docMk/>
          <pc:sldMk cId="1071394041" sldId="330"/>
        </pc:sldMkLst>
        <pc:spChg chg="del">
          <ac:chgData name="Sandra Johnson" userId="dec80153129495dc" providerId="LiveId" clId="{7A702C83-4F3A-4FD5-8287-131556733CCC}" dt="2017-07-27T19:51:02.676" v="21" actId="20577"/>
          <ac:spMkLst>
            <pc:docMk/>
            <pc:sldMk cId="1071394041" sldId="330"/>
            <ac:spMk id="2" creationId="{AEF60498-2544-456F-B916-AD445B1E6727}"/>
          </ac:spMkLst>
        </pc:spChg>
        <pc:spChg chg="del">
          <ac:chgData name="Sandra Johnson" userId="dec80153129495dc" providerId="LiveId" clId="{7A702C83-4F3A-4FD5-8287-131556733CCC}" dt="2017-07-27T19:51:02.676" v="21" actId="20577"/>
          <ac:spMkLst>
            <pc:docMk/>
            <pc:sldMk cId="1071394041" sldId="330"/>
            <ac:spMk id="3" creationId="{0AE335F0-8772-4A27-B4BA-6FF6A6BB79F7}"/>
          </ac:spMkLst>
        </pc:spChg>
        <pc:spChg chg="del">
          <ac:chgData name="Sandra Johnson" userId="dec80153129495dc" providerId="LiveId" clId="{7A702C83-4F3A-4FD5-8287-131556733CCC}" dt="2017-07-27T19:51:02.676" v="21" actId="20577"/>
          <ac:spMkLst>
            <pc:docMk/>
            <pc:sldMk cId="1071394041" sldId="330"/>
            <ac:spMk id="6" creationId="{0E7189C6-AD2B-4666-8630-4C08D3EDE728}"/>
          </ac:spMkLst>
        </pc:spChg>
        <pc:spChg chg="add mod">
          <ac:chgData name="Sandra Johnson" userId="dec80153129495dc" providerId="LiveId" clId="{7A702C83-4F3A-4FD5-8287-131556733CCC}" dt="2017-07-27T19:51:50.047" v="177" actId="313"/>
          <ac:spMkLst>
            <pc:docMk/>
            <pc:sldMk cId="1071394041" sldId="330"/>
            <ac:spMk id="7" creationId="{937A5A8B-BAD0-4302-A136-7FBE16ED829A}"/>
          </ac:spMkLst>
        </pc:spChg>
        <pc:spChg chg="add del mod">
          <ac:chgData name="Sandra Johnson" userId="dec80153129495dc" providerId="LiveId" clId="{7A702C83-4F3A-4FD5-8287-131556733CCC}" dt="2017-07-27T19:52:18.738" v="226" actId="478"/>
          <ac:spMkLst>
            <pc:docMk/>
            <pc:sldMk cId="1071394041" sldId="330"/>
            <ac:spMk id="8" creationId="{0377EBD2-22EA-4A9D-9352-149795334A5C}"/>
          </ac:spMkLst>
        </pc:spChg>
        <pc:spChg chg="add del mod">
          <ac:chgData name="Sandra Johnson" userId="dec80153129495dc" providerId="LiveId" clId="{7A702C83-4F3A-4FD5-8287-131556733CCC}" dt="2017-07-27T19:52:23.422" v="227" actId="20577"/>
          <ac:spMkLst>
            <pc:docMk/>
            <pc:sldMk cId="1071394041" sldId="330"/>
            <ac:spMk id="10" creationId="{D0A71B29-431E-4BE4-A646-EF2F6D8ABC9D}"/>
          </ac:spMkLst>
        </pc:spChg>
        <pc:spChg chg="add mod">
          <ac:chgData name="Sandra Johnson" userId="dec80153129495dc" providerId="LiveId" clId="{7A702C83-4F3A-4FD5-8287-131556733CCC}" dt="2017-07-27T19:55:30.301" v="441" actId="20577"/>
          <ac:spMkLst>
            <pc:docMk/>
            <pc:sldMk cId="1071394041" sldId="330"/>
            <ac:spMk id="11" creationId="{F80898C9-5A0C-4648-AC4C-232D5D804004}"/>
          </ac:spMkLst>
        </pc:spChg>
        <pc:spChg chg="add mod">
          <ac:chgData name="Sandra Johnson" userId="dec80153129495dc" providerId="LiveId" clId="{7A702C83-4F3A-4FD5-8287-131556733CCC}" dt="2017-07-27T19:53:57.594" v="396" actId="20577"/>
          <ac:spMkLst>
            <pc:docMk/>
            <pc:sldMk cId="1071394041" sldId="330"/>
            <ac:spMk id="12" creationId="{AA9273F0-186C-46D8-8A49-0C0143EFBC86}"/>
          </ac:spMkLst>
        </pc:spChg>
      </pc:sldChg>
      <pc:sldMasterChg chg="modSldLayout">
        <pc:chgData name="Sandra Johnson" userId="dec80153129495dc" providerId="LiveId" clId="{7A702C83-4F3A-4FD5-8287-131556733CCC}" dt="2017-07-27T20:19:48.880" v="446" actId="18676"/>
        <pc:sldMasterMkLst>
          <pc:docMk/>
          <pc:sldMasterMk cId="3129217218" sldId="2147483845"/>
        </pc:sldMasterMkLst>
        <pc:sldLayoutChg chg="addSp delSp">
          <pc:chgData name="Sandra Johnson" userId="dec80153129495dc" providerId="LiveId" clId="{7A702C83-4F3A-4FD5-8287-131556733CCC}" dt="2017-07-27T20:19:48.880" v="446" actId="18676"/>
          <pc:sldLayoutMkLst>
            <pc:docMk/>
            <pc:sldMasterMk cId="3129217218" sldId="2147483845"/>
            <pc:sldLayoutMk cId="1832818667" sldId="2147483871"/>
          </pc:sldLayoutMkLst>
          <pc:picChg chg="del">
            <ac:chgData name="Sandra Johnson" userId="dec80153129495dc" providerId="LiveId" clId="{7A702C83-4F3A-4FD5-8287-131556733CCC}" dt="2017-07-27T20:19:47.700" v="445" actId="478"/>
            <ac:picMkLst>
              <pc:docMk/>
              <pc:sldMasterMk cId="3129217218" sldId="2147483845"/>
              <pc:sldLayoutMk cId="1832818667" sldId="2147483871"/>
              <ac:picMk id="5" creationId="{00000000-0000-0000-0000-000000000000}"/>
            </ac:picMkLst>
          </pc:picChg>
          <pc:picChg chg="del">
            <ac:chgData name="Sandra Johnson" userId="dec80153129495dc" providerId="LiveId" clId="{7A702C83-4F3A-4FD5-8287-131556733CCC}" dt="2017-07-27T20:19:46.884" v="444" actId="478"/>
            <ac:picMkLst>
              <pc:docMk/>
              <pc:sldMasterMk cId="3129217218" sldId="2147483845"/>
              <pc:sldLayoutMk cId="1832818667" sldId="2147483871"/>
              <ac:picMk id="8" creationId="{8AB00634-18FB-4D14-B8BC-697015F80106}"/>
            </ac:picMkLst>
          </pc:picChg>
          <pc:picChg chg="add">
            <ac:chgData name="Sandra Johnson" userId="dec80153129495dc" providerId="LiveId" clId="{7A702C83-4F3A-4FD5-8287-131556733CCC}" dt="2017-07-27T20:19:48.880" v="446" actId="18676"/>
            <ac:picMkLst>
              <pc:docMk/>
              <pc:sldMasterMk cId="3129217218" sldId="2147483845"/>
              <pc:sldLayoutMk cId="1832818667" sldId="2147483871"/>
              <ac:picMk id="9" creationId="{7CA2E36E-0880-4ED1-941C-15199A0FA8E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059E1-8A92-412E-9FFC-46DC2A12AD1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AA27-3892-4360-B986-D6B124C2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478DC9-3DC6-496C-A6CE-73D3B176447B}" type="slidenum">
              <a:rPr lang="en-US" altLang="en-US" sz="120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0A3A-1B32-4916-915F-78908EBFDE12}" type="slidenum">
              <a:rPr lang="en-US" altLang="en-US" sz="120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1255" indent="-268790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9663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2128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4594" indent="-214732" algn="l" defTabSz="4549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7059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9524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1990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4455" indent="-214732" defTabSz="45499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D3136C-2581-4AF2-8D28-6CAC6394E444}" type="slidenum">
              <a:rPr lang="en-US" altLang="en-US" sz="120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B53CE1-F990-46E3-A4BB-51E2BBA1214F}" type="slidenum">
              <a:rPr lang="en-US" altLang="en-US" sz="120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9214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162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7432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6581" y="1828799"/>
            <a:ext cx="27432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863" y="1828799"/>
            <a:ext cx="27432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79143" y="1828799"/>
            <a:ext cx="274320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6581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86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7914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8056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36576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36293" y="1828798"/>
            <a:ext cx="36576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77285" y="1828798"/>
            <a:ext cx="36576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36293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77285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6328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1828802"/>
            <a:ext cx="54864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3712" y="1828798"/>
            <a:ext cx="54864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3712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41518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24330" y="1828801"/>
            <a:ext cx="5571671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510971" y="4470401"/>
            <a:ext cx="3585028" cy="1435100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096000" y="1828801"/>
            <a:ext cx="5715000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26552" y="4470401"/>
            <a:ext cx="3584448" cy="1435100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817BE-EAFE-488D-818F-3A834185D3B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92439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51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04322" y="3873724"/>
            <a:ext cx="2077359" cy="2031776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286399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985513" y="3873724"/>
            <a:ext cx="2077359" cy="2031776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067405" y="1835375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66519" y="3873724"/>
            <a:ext cx="2077359" cy="2031776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870C7-51DA-4C40-888B-8B285A0F75BB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378141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8802"/>
            <a:ext cx="2819400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33751" y="1828802"/>
            <a:ext cx="2824163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57912" y="1826531"/>
            <a:ext cx="2821781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977313" y="1826531"/>
            <a:ext cx="2833688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2343" y="2971800"/>
            <a:ext cx="1461407" cy="1439408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6506" y="2971800"/>
            <a:ext cx="1461407" cy="1439408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518286" y="2971800"/>
            <a:ext cx="1461407" cy="1439408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349594" y="2971800"/>
            <a:ext cx="1461407" cy="1439408"/>
          </a:xfrm>
          <a:solidFill>
            <a:srgbClr val="A22B38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C153F-3CBA-4181-B037-6B310FABB90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80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77123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039895" y="1826532"/>
            <a:ext cx="2240280" cy="19741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7302668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565441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7936" y="2700789"/>
            <a:ext cx="1116693" cy="1099883"/>
          </a:xfrm>
          <a:solidFill>
            <a:schemeClr val="tx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0710" y="2700789"/>
            <a:ext cx="1116693" cy="1099883"/>
          </a:xfrm>
          <a:solidFill>
            <a:schemeClr val="accent2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63483" y="2700789"/>
            <a:ext cx="1116693" cy="1099883"/>
          </a:xfrm>
          <a:solidFill>
            <a:schemeClr val="accent4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426256" y="2700789"/>
            <a:ext cx="1116693" cy="1099883"/>
          </a:xfrm>
          <a:solidFill>
            <a:schemeClr val="accent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662104" y="2700789"/>
            <a:ext cx="1116693" cy="1099883"/>
          </a:xfrm>
          <a:solidFill>
            <a:srgbClr val="A22B38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5E925-2FCB-43EF-8928-862B5DDB1D8D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03911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1970316"/>
          </a:xfrm>
          <a:solidFill>
            <a:schemeClr val="tx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1970316"/>
          </a:xfrm>
          <a:solidFill>
            <a:schemeClr val="accent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1970316"/>
          </a:xfrm>
          <a:solidFill>
            <a:schemeClr val="accent4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1970316"/>
          </a:xfrm>
          <a:solidFill>
            <a:schemeClr val="accent1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1970316"/>
          </a:xfrm>
          <a:solidFill>
            <a:srgbClr val="A22B38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5" y="3799113"/>
            <a:ext cx="2194563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7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133439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697451" cy="1307592"/>
          </a:xfrm>
          <a:solidFill>
            <a:schemeClr val="tx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223757"/>
            <a:ext cx="1697451" cy="1307592"/>
          </a:xfrm>
          <a:solidFill>
            <a:schemeClr val="accent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586060"/>
            <a:ext cx="1697451" cy="1307592"/>
          </a:xfrm>
          <a:solidFill>
            <a:schemeClr val="accent4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318204" y="1861456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18204" y="3242808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318204" y="4624161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291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700784" cy="987552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887905"/>
            <a:ext cx="1700784" cy="987552"/>
          </a:xfrm>
          <a:solidFill>
            <a:schemeClr val="accent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914355"/>
            <a:ext cx="1700784" cy="987552"/>
          </a:xfrm>
          <a:solidFill>
            <a:schemeClr val="accent4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79649" y="1861456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79649" y="2888303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83277" y="3914355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940803"/>
            <a:ext cx="1700784" cy="987552"/>
          </a:xfrm>
          <a:solidFill>
            <a:schemeClr val="accent1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83277" y="4940407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34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1" y="1118283"/>
            <a:ext cx="11315700" cy="4074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2" y="1861456"/>
            <a:ext cx="1050471" cy="768096"/>
          </a:xfrm>
          <a:solidFill>
            <a:schemeClr val="tx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2" y="2681880"/>
            <a:ext cx="1050471" cy="768096"/>
          </a:xfrm>
          <a:solidFill>
            <a:schemeClr val="accent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3502304"/>
            <a:ext cx="1050471" cy="768096"/>
          </a:xfrm>
          <a:solidFill>
            <a:schemeClr val="accent4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9230" y="1861456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32858" y="2679568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2858" y="3497680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2" y="4322728"/>
            <a:ext cx="1050471" cy="768096"/>
          </a:xfrm>
          <a:solidFill>
            <a:schemeClr val="accent1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29230" y="4315792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2" y="5143151"/>
            <a:ext cx="1050471" cy="768096"/>
          </a:xfrm>
          <a:solidFill>
            <a:srgbClr val="A22B38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632858" y="5133905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664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13263" y="2975656"/>
            <a:ext cx="3165475" cy="609373"/>
          </a:xfrm>
        </p:spPr>
        <p:txBody>
          <a:bodyPr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[blank]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2E36E-0880-4ED1-941C-15199A0FA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Me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94CC-B592-44F3-8181-C62CCD2755B7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C29CE-FDE1-4EE7-87CF-02422434B872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E92DE-FB09-4887-9870-C8EA7C39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1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CC8E-C163-4D27-8E8B-087072A6A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6" y="2285999"/>
            <a:ext cx="5440691" cy="22860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6E33-D62F-4D20-8D49-1B759D325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0877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C846-44AB-4035-91F0-D11E13883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257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E72BA-48BB-D949-B687-1F086A0B9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05740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2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2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6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61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3" y="1118284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5876858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9353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95300" y="1118283"/>
            <a:ext cx="5502275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18283"/>
            <a:ext cx="5638800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</p:spTree>
    <p:extLst>
      <p:ext uri="{BB962C8B-B14F-4D97-AF65-F5344CB8AC3E}">
        <p14:creationId xmlns:p14="http://schemas.microsoft.com/office/powerpoint/2010/main" val="7074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07485" y="1121664"/>
            <a:ext cx="10977033" cy="652486"/>
          </a:xfrm>
          <a:solidFill>
            <a:schemeClr val="tx1"/>
          </a:solidFill>
        </p:spPr>
        <p:txBody>
          <a:bodyPr lIns="91440" tIns="91440" rIns="91440" bIns="91440" anchor="t" anchorCtr="0">
            <a:spAutoFit/>
          </a:bodyPr>
          <a:lstStyle>
            <a:lvl1pPr algn="l">
              <a:defRPr/>
            </a:lvl1pPr>
          </a:lstStyle>
          <a:p>
            <a:pPr marL="452955" lvl="0" indent="-452955" eaLnBrk="1" hangingPunct="1"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1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66584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7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5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51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B99C12-BC4B-42D3-9852-1F9B4101E13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3684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004B96-D94C-4153-B36B-4355853060E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75761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3" y="3868739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</p:spTree>
    <p:extLst>
      <p:ext uri="{BB962C8B-B14F-4D97-AF65-F5344CB8AC3E}">
        <p14:creationId xmlns:p14="http://schemas.microsoft.com/office/powerpoint/2010/main" val="377501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663575"/>
          </a:xfrm>
          <a:solidFill>
            <a:srgbClr val="A22B38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7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8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2947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4D087D-EF83-4A62-AD98-E31A422A9423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5301" y="0"/>
            <a:ext cx="11315700" cy="10740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95301" y="1825625"/>
            <a:ext cx="11315700" cy="407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81000" y="738686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64900" y="6486983"/>
            <a:ext cx="542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2CE75-020D-45A1-B141-8BC43E0F6356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70631-2200-435E-8B78-C15380687CB2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69FDF-A621-430B-ADCC-6492A766DF3E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79" r:id="rId2"/>
    <p:sldLayoutId id="2147483851" r:id="rId3"/>
    <p:sldLayoutId id="2147483852" r:id="rId4"/>
    <p:sldLayoutId id="2147483853" r:id="rId5"/>
    <p:sldLayoutId id="2147483880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71" r:id="rId21"/>
    <p:sldLayoutId id="2147483872" r:id="rId22"/>
    <p:sldLayoutId id="2147483875" r:id="rId23"/>
    <p:sldLayoutId id="2147483877" r:id="rId24"/>
    <p:sldLayoutId id="2147483883" r:id="rId25"/>
    <p:sldLayoutId id="2147483884" r:id="rId26"/>
    <p:sldLayoutId id="2147483885" r:id="rId27"/>
    <p:sldLayoutId id="2147483886" r:id="rId2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rgbClr val="55565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800"/>
        </a:spcBef>
        <a:spcAft>
          <a:spcPts val="600"/>
        </a:spcAft>
        <a:buFont typeface="Arial" panose="020B0604020202020204" pitchFamily="34" charset="0"/>
        <a:buChar char="​"/>
        <a:defRPr sz="2267" kern="1200">
          <a:solidFill>
            <a:schemeClr val="tx2"/>
          </a:solidFill>
          <a:latin typeface="+mn-lt"/>
          <a:ea typeface="+mn-ea"/>
          <a:cs typeface="+mn-cs"/>
        </a:defRPr>
      </a:lvl1pPr>
      <a:lvl2pPr marL="230182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458777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2" pos="5088" userDrawn="1">
          <p15:clr>
            <a:srgbClr val="FDE53C"/>
          </p15:clr>
        </p15:guide>
        <p15:guide id="73" orient="horz" pos="4960" userDrawn="1">
          <p15:clr>
            <a:srgbClr val="F26B43"/>
          </p15:clr>
        </p15:guide>
        <p15:guide id="74" userDrawn="1">
          <p15:clr>
            <a:srgbClr val="F26B43"/>
          </p15:clr>
        </p15:guide>
        <p15:guide id="75" pos="9920" userDrawn="1">
          <p15:clr>
            <a:srgbClr val="F26B43"/>
          </p15:clr>
        </p15:guide>
        <p15:guide id="76" pos="352" userDrawn="1">
          <p15:clr>
            <a:srgbClr val="F26B43"/>
          </p15:clr>
        </p15:guide>
        <p15:guide id="77" orient="horz" pos="5440" userDrawn="1">
          <p15:clr>
            <a:srgbClr val="F26B43"/>
          </p15:clr>
        </p15:guide>
        <p15:guide id="78" pos="416" userDrawn="1">
          <p15:clr>
            <a:srgbClr val="F26B43"/>
          </p15:clr>
        </p15:guide>
        <p15:guide id="79" orient="horz" pos="320" userDrawn="1">
          <p15:clr>
            <a:srgbClr val="F26B43"/>
          </p15:clr>
        </p15:guide>
        <p15:guide id="80" orient="horz" pos="480" userDrawn="1">
          <p15:clr>
            <a:srgbClr val="F26B43"/>
          </p15:clr>
        </p15:guide>
        <p15:guide id="81" orient="horz" pos="928" userDrawn="1">
          <p15:clr>
            <a:srgbClr val="F26B43"/>
          </p15:clr>
        </p15:guide>
        <p15:guide id="82" orient="horz" pos="3296" userDrawn="1">
          <p15:clr>
            <a:srgbClr val="F26B43"/>
          </p15:clr>
        </p15:guide>
        <p15:guide id="83" orient="horz" pos="5632" userDrawn="1">
          <p15:clr>
            <a:srgbClr val="F26B43"/>
          </p15:clr>
        </p15:guide>
        <p15:guide id="84" pos="9856" userDrawn="1">
          <p15:clr>
            <a:srgbClr val="F26B43"/>
          </p15:clr>
        </p15:guide>
        <p15:guide id="85" pos="5152" userDrawn="1">
          <p15:clr>
            <a:srgbClr val="FDE53C"/>
          </p15:clr>
        </p15:guide>
        <p15:guide id="86" pos="3584" userDrawn="1">
          <p15:clr>
            <a:srgbClr val="F26B43"/>
          </p15:clr>
        </p15:guide>
        <p15:guide id="87" pos="6656" userDrawn="1">
          <p15:clr>
            <a:srgbClr val="F26B43"/>
          </p15:clr>
        </p15:guide>
        <p15:guide id="88" pos="3520" userDrawn="1">
          <p15:clr>
            <a:srgbClr val="F26B43"/>
          </p15:clr>
        </p15:guide>
        <p15:guide id="89" pos="6720" userDrawn="1">
          <p15:clr>
            <a:srgbClr val="F26B43"/>
          </p15:clr>
        </p15:guide>
        <p15:guide id="90" orient="horz" pos="3232" userDrawn="1">
          <p15:clr>
            <a:srgbClr val="F26B43"/>
          </p15:clr>
        </p15:guide>
        <p15:guide id="91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30F4A86-A854-5141-8492-00D8304F21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2" r="27648" b="5653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8A0309-5B61-9F44-9606-6BC1A034C569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6000">
                <a:schemeClr val="bg1">
                  <a:lumMod val="0"/>
                  <a:lumOff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7170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76591753"/>
              </p:ext>
            </p:extLst>
          </p:nvPr>
        </p:nvSpPr>
        <p:spPr>
          <a:xfrm>
            <a:off x="514353" y="1828800"/>
            <a:ext cx="5473089" cy="2128837"/>
          </a:xfrm>
        </p:spPr>
        <p:txBody>
          <a:bodyPr/>
          <a:lstStyle/>
          <a:p>
            <a:r>
              <a:rPr lang="en-US" altLang="en-US" sz="3600" dirty="0"/>
              <a:t>How To Use Conflict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altLang="en-US" sz="3600" dirty="0"/>
              <a:t>as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E9EB0-435C-7B49-BD31-49F5E57A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3" y="4122057"/>
            <a:ext cx="4057649" cy="1783443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61CDA0-72E7-EA41-8DD0-454CE8E5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6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7942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17075" y="1"/>
            <a:ext cx="11315700" cy="1074059"/>
          </a:xfrm>
        </p:spPr>
        <p:txBody>
          <a:bodyPr/>
          <a:lstStyle/>
          <a:p>
            <a:r>
              <a:rPr lang="en-US" spc="-1" dirty="0"/>
              <a:t>Employee Assistance Program (EAP)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295900" y="6486984"/>
            <a:ext cx="5595013" cy="365125"/>
          </a:xfrm>
        </p:spPr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10</a:t>
            </a:fld>
            <a:endParaRPr lang="en-US"/>
          </a:p>
        </p:txBody>
      </p:sp>
      <p:sp>
        <p:nvSpPr>
          <p:cNvPr id="13" name="CustomShape 3"/>
          <p:cNvSpPr/>
          <p:nvPr/>
        </p:nvSpPr>
        <p:spPr>
          <a:xfrm>
            <a:off x="517073" y="1961663"/>
            <a:ext cx="6548376" cy="336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Free counselling and support for all employees and eligible family members.</a:t>
            </a:r>
          </a:p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Easily accessible, voluntary and confidential in accordance with the law.</a:t>
            </a:r>
          </a:p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</a:rPr>
              <a:t>​</a:t>
            </a:r>
            <a:r>
              <a:rPr lang="en-GB" sz="2667" dirty="0">
                <a:solidFill>
                  <a:schemeClr val="tx2"/>
                </a:solidFill>
              </a:rPr>
              <a:t>A service that can provide support for personal or work-related issues.</a:t>
            </a:r>
            <a:r>
              <a:rPr lang="en-US" sz="2667" dirty="0">
                <a:solidFill>
                  <a:schemeClr val="tx2"/>
                </a:solidFill>
              </a:rPr>
              <a:t>​</a:t>
            </a:r>
          </a:p>
          <a:p>
            <a:pPr marL="228458" lvl="1" indent="-227978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Staffed by experienced professionals.</a:t>
            </a: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B7A51C4-2FE0-5045-88A5-AA0911FA75A5}"/>
              </a:ext>
            </a:extLst>
          </p:cNvPr>
          <p:cNvPicPr/>
          <p:nvPr/>
        </p:nvPicPr>
        <p:blipFill rotWithShape="1">
          <a:blip r:embed="rId3"/>
          <a:srcRect t="9814" b="6870"/>
          <a:stretch/>
        </p:blipFill>
        <p:spPr>
          <a:xfrm>
            <a:off x="7192374" y="1305017"/>
            <a:ext cx="4376383" cy="4764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7858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Professional Support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/>
          <a:lstStyle/>
          <a:p>
            <a:pPr algn="l"/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2020 United HealthCare Services,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3" y="1174733"/>
            <a:ext cx="11315700" cy="5102601"/>
          </a:xfrm>
        </p:spPr>
        <p:txBody>
          <a:bodyPr vert="horz" lIns="0" tIns="0" rIns="0" bIns="0" rtlCol="0" anchor="t">
            <a:noAutofit/>
          </a:bodyPr>
          <a:lstStyle/>
          <a:p>
            <a:pPr eaLnBrk="0" hangingPunct="0">
              <a:spcBef>
                <a:spcPts val="0"/>
              </a:spcBef>
              <a:buClr>
                <a:srgbClr val="005293"/>
              </a:buClr>
              <a:buSzPct val="115000"/>
            </a:pPr>
            <a:r>
              <a:rPr lang="en-US" altLang="en-US" sz="2133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You may consider seeking professional support if you experience any of the following: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Sleep problems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Performance issues at work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Relationship difficulties with family or friends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Loss of interest in hobbies you normally enjoy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Lack of care about normal everyday work tasks.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Excessive anxiety or worrying more than normal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Feeling overwhelmed or sad for more than two weeks.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A noticeable change in appetite, eating too little or too much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Behavior and coping methods have become harmful to yourself or others, whether that is through aggressive behavior or unhealthy habits, such as alcohol or drug misuse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24" lvl="1" indent="-380962" eaLnBrk="0" hangingPunct="0">
              <a:buFont typeface="Arial" charset="0"/>
              <a:tabLst>
                <a:tab pos="1145005" algn="l"/>
              </a:tabLst>
            </a:pP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Thoughts of harm to self and/or others</a:t>
            </a: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altLang="en-US" sz="2133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Keep in mind some of these conditions may warrant more urgent professional help and you should seek support if you are unsure. </a:t>
            </a:r>
            <a:endParaRPr lang="en-US" altLang="en-US" sz="2133" dirty="0">
              <a:solidFill>
                <a:srgbClr val="535A5D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56967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/>
              <a:t>Thank you for attending today’s presentation.</a:t>
            </a:r>
          </a:p>
        </p:txBody>
      </p:sp>
      <p:sp>
        <p:nvSpPr>
          <p:cNvPr id="16387" name="Text Placeholder 6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2499745937"/>
              </p:ext>
            </p:extLst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altLang="en-US" dirty="0"/>
              <a:t>How To Use Conflict as Opportunity</a:t>
            </a:r>
          </a:p>
        </p:txBody>
      </p:sp>
    </p:spTree>
    <p:extLst>
      <p:ext uri="{BB962C8B-B14F-4D97-AF65-F5344CB8AC3E}">
        <p14:creationId xmlns:p14="http://schemas.microsoft.com/office/powerpoint/2010/main" val="409225562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029329946"/>
              </p:ext>
            </p:extLst>
          </p:nvPr>
        </p:nvSpPr>
        <p:spPr/>
        <p:txBody>
          <a:bodyPr/>
          <a:lstStyle/>
          <a:p>
            <a:r>
              <a:rPr lang="en-US" sz="3050" dirty="0">
                <a:cs typeface="Arial"/>
              </a:rPr>
              <a:t>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6E947-C4E4-4CEC-A979-7D4F98B72DB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Text Placeholder 10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996226425"/>
              </p:ext>
            </p:extLst>
          </p:nvPr>
        </p:nvSpPr>
        <p:spPr bwMode="gray">
          <a:xfrm>
            <a:off x="2" y="1473201"/>
            <a:ext cx="12191999" cy="4452587"/>
          </a:xfrm>
          <a:prstGeom prst="rect">
            <a:avLst/>
          </a:prstGeom>
          <a:solidFill>
            <a:schemeClr val="tx1"/>
          </a:solidFill>
        </p:spPr>
        <p:txBody>
          <a:bodyPr vert="horz" lIns="524256" tIns="426720" rIns="12192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What To Expect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Self-Inventory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What Is Conflict?</a:t>
            </a:r>
            <a:endParaRPr lang="en-US" altLang="en-US" sz="2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Five Conflict Management Styles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Resolve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Outcomes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Opportunities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Case Studies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Make Your Action Plan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About Professional </a:t>
            </a:r>
            <a:br>
              <a:rPr lang="en-US" altLang="en-US" sz="2800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Support / Closing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9548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6E947-C4E4-4CEC-A979-7D4F98B72DB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 dirty="0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Text Placeholder 10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015264457"/>
              </p:ext>
            </p:extLst>
          </p:nvPr>
        </p:nvSpPr>
        <p:spPr bwMode="gray">
          <a:xfrm>
            <a:off x="2" y="1473201"/>
            <a:ext cx="12191999" cy="4452587"/>
          </a:xfrm>
          <a:prstGeom prst="rect">
            <a:avLst/>
          </a:prstGeom>
          <a:solidFill>
            <a:schemeClr val="tx1"/>
          </a:solidFill>
        </p:spPr>
        <p:txBody>
          <a:bodyPr vert="horz" lIns="524256" tIns="121920" rIns="121920" bIns="1219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Define the impact of conflict in the workplace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  <a:endParaRPr lang="en-US" dirty="0"/>
          </a:p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Identify how and why conflicts arise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Identify different styles of managing conflict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Assess own conflict resolution style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Discuss conflict negotiation options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Discuss the value of exploring and discussing conflicts</a:t>
            </a:r>
            <a:r>
              <a:rPr lang="en-US" altLang="en-US" sz="265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308610" lvl="1" indent="-308610">
              <a:lnSpc>
                <a:spcPts val="2667"/>
              </a:lnSpc>
              <a:spcAft>
                <a:spcPts val="1000"/>
              </a:spcAft>
              <a:buClr>
                <a:schemeClr val="bg1"/>
              </a:buClr>
            </a:pPr>
            <a:r>
              <a:rPr lang="en-US" altLang="en-US" sz="2650" dirty="0">
                <a:solidFill>
                  <a:schemeClr val="bg1"/>
                </a:solidFill>
              </a:rPr>
              <a:t>Apply and practice conflict resolution strategies .</a:t>
            </a:r>
            <a:endParaRPr lang="en-US" altLang="en-US" sz="265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7838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263057073"/>
              </p:ext>
            </p:extLst>
          </p:nvPr>
        </p:nvSpPr>
        <p:spPr/>
        <p:txBody>
          <a:bodyPr/>
          <a:lstStyle/>
          <a:p>
            <a:pPr eaLnBrk="1" hangingPunct="1"/>
            <a:r>
              <a:rPr lang="en-US" altLang="en-US" sz="3050" dirty="0"/>
              <a:t>What Is Conflict?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C842-275F-41F3-9F3A-092C8E932C6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7" b="22563"/>
          <a:stretch/>
        </p:blipFill>
        <p:spPr>
          <a:xfrm>
            <a:off x="0" y="1473201"/>
            <a:ext cx="12191998" cy="44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3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Five Conflict Management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0C842-275F-41F3-9F3A-092C8E932C6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  <p:sp>
        <p:nvSpPr>
          <p:cNvPr id="10246" name="Text Placeholder 18"/>
          <p:cNvSpPr txBox="1">
            <a:spLocks/>
          </p:cNvSpPr>
          <p:nvPr/>
        </p:nvSpPr>
        <p:spPr bwMode="auto">
          <a:xfrm>
            <a:off x="598829" y="2090971"/>
            <a:ext cx="3565637" cy="160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576" anchor="ctr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400" dirty="0">
                <a:solidFill>
                  <a:schemeClr val="bg1"/>
                </a:solidFill>
              </a:rPr>
              <a:t>Competing</a:t>
            </a:r>
          </a:p>
        </p:txBody>
      </p:sp>
      <p:sp>
        <p:nvSpPr>
          <p:cNvPr id="10247" name="Text Placeholder 18"/>
          <p:cNvSpPr txBox="1">
            <a:spLocks/>
          </p:cNvSpPr>
          <p:nvPr/>
        </p:nvSpPr>
        <p:spPr bwMode="auto">
          <a:xfrm>
            <a:off x="4332233" y="2093327"/>
            <a:ext cx="3558548" cy="1604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36576" anchor="ctr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511175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776288" indent="-163513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1416050" indent="-163513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18732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3304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27876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2448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400" dirty="0">
                <a:solidFill>
                  <a:schemeClr val="bg1"/>
                </a:solidFill>
              </a:rPr>
              <a:t>Integrating</a:t>
            </a:r>
          </a:p>
        </p:txBody>
      </p:sp>
      <p:sp>
        <p:nvSpPr>
          <p:cNvPr id="10248" name="Text Placeholder 18"/>
          <p:cNvSpPr txBox="1">
            <a:spLocks/>
          </p:cNvSpPr>
          <p:nvPr/>
        </p:nvSpPr>
        <p:spPr bwMode="auto">
          <a:xfrm>
            <a:off x="2521947" y="3865794"/>
            <a:ext cx="3565637" cy="16042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36576" anchor="ctr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511175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776288" indent="-163513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1416050" indent="-163513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18732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3304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27876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2448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400">
                <a:solidFill>
                  <a:schemeClr val="bg1"/>
                </a:solidFill>
              </a:rPr>
              <a:t>Smoothing</a:t>
            </a:r>
          </a:p>
        </p:txBody>
      </p:sp>
      <p:sp>
        <p:nvSpPr>
          <p:cNvPr id="10249" name="Text Placeholder 18"/>
          <p:cNvSpPr txBox="1">
            <a:spLocks/>
          </p:cNvSpPr>
          <p:nvPr/>
        </p:nvSpPr>
        <p:spPr bwMode="auto">
          <a:xfrm>
            <a:off x="6275729" y="3868150"/>
            <a:ext cx="3565637" cy="160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576" anchor="ctr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511175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776288" indent="-163513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1416050" indent="-163513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18732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3304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27876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244850" indent="-16351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Tx/>
            </a:pPr>
            <a:r>
              <a:rPr lang="en-US" altLang="en-US" sz="2400">
                <a:solidFill>
                  <a:schemeClr val="bg1"/>
                </a:solidFill>
              </a:rPr>
              <a:t>Avoiding</a:t>
            </a:r>
          </a:p>
        </p:txBody>
      </p:sp>
      <p:sp>
        <p:nvSpPr>
          <p:cNvPr id="20" name="Text Placeholder 18"/>
          <p:cNvSpPr txBox="1">
            <a:spLocks/>
          </p:cNvSpPr>
          <p:nvPr/>
        </p:nvSpPr>
        <p:spPr bwMode="auto">
          <a:xfrm>
            <a:off x="8058548" y="2095683"/>
            <a:ext cx="3565637" cy="1601920"/>
          </a:xfrm>
          <a:prstGeom prst="rect">
            <a:avLst/>
          </a:prstGeom>
          <a:solidFill>
            <a:schemeClr val="accent4"/>
          </a:solidFill>
          <a:ln>
            <a:miter lim="800000"/>
            <a:headEnd/>
            <a:tailEnd/>
          </a:ln>
        </p:spPr>
        <p:txBody>
          <a:bodyPr lIns="0" tIns="0" rIns="0" bIns="36576" anchor="ctr"/>
          <a:lstStyle>
            <a:lvl1pPr indent="-163513" algn="l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6288" indent="-163513" algn="l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6050" indent="-163513" algn="l" defTabSz="457200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hangingPunct="1">
              <a:spcAft>
                <a:spcPct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Compromising</a:t>
            </a:r>
          </a:p>
        </p:txBody>
      </p:sp>
    </p:spTree>
    <p:extLst>
      <p:ext uri="{BB962C8B-B14F-4D97-AF65-F5344CB8AC3E}">
        <p14:creationId xmlns:p14="http://schemas.microsoft.com/office/powerpoint/2010/main" val="23874963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05AAB7-6EE8-1D44-B867-EAA2FD6E7F53}"/>
              </a:ext>
            </a:extLst>
          </p:cNvPr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839951957"/>
              </p:ext>
            </p:extLst>
          </p:nvPr>
        </p:nvSpPr>
        <p:spPr>
          <a:xfrm>
            <a:off x="495300" y="2003654"/>
            <a:ext cx="3670299" cy="40744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250" dirty="0"/>
              <a:t>Meeting the needs and goals of both parties</a:t>
            </a:r>
            <a:r>
              <a:rPr lang="en-US" sz="2250" dirty="0">
                <a:cs typeface="Arial"/>
              </a:rPr>
              <a:t>.</a:t>
            </a:r>
            <a:endParaRPr lang="en-US" dirty="0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33-D62F-4D20-8D49-1B759D325AA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3" name="Picture 12" descr="A person sitting at a table&#10;&#10;Description automatically generated">
            <a:extLst>
              <a:ext uri="{FF2B5EF4-FFF2-40B4-BE49-F238E27FC236}">
                <a16:creationId xmlns:a16="http://schemas.microsoft.com/office/drawing/2014/main" id="{0EE527F1-01FA-904D-85AB-884039E74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>
          <a:xfrm>
            <a:off x="4646612" y="1473199"/>
            <a:ext cx="7545388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828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Resolve</a:t>
            </a:r>
          </a:p>
        </p:txBody>
      </p:sp>
      <p:sp>
        <p:nvSpPr>
          <p:cNvPr id="12291" name="Title 1"/>
          <p:cNvSpPr>
            <a:spLocks/>
          </p:cNvSpPr>
          <p:nvPr>
            <p:extLst>
              <p:ext uri="{D42A27DB-BD31-4B8C-83A1-F6EECF244321}">
                <p14:modId xmlns:p14="http://schemas.microsoft.com/office/powerpoint/2010/main" val="510930860"/>
              </p:ext>
            </p:extLst>
          </p:nvPr>
        </p:nvSpPr>
        <p:spPr bwMode="auto">
          <a:xfrm>
            <a:off x="488953" y="1358900"/>
            <a:ext cx="4157660" cy="486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rgbClr val="005293"/>
              </a:buClr>
              <a:buSzPct val="115000"/>
              <a:defRPr sz="2000"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5293"/>
              </a:buClr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293"/>
              </a:buClr>
              <a:buFont typeface="Arial" charset="0"/>
              <a:defRPr>
                <a:solidFill>
                  <a:srgbClr val="535A5D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Define the issues. </a:t>
            </a:r>
            <a:endParaRPr lang="en-US" dirty="0"/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Agree to meet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Identify a facilitator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Meet during work hours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Explore issues and perspectives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Create solutions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Reach an agreement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Reach resolution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  <a:p>
            <a:pPr marL="287020" indent="-287020" eaLnBrk="1" hangingPunct="1">
              <a:spcBef>
                <a:spcPct val="50000"/>
              </a:spcBef>
              <a:buClr>
                <a:schemeClr val="tx2"/>
              </a:buClr>
              <a:buSzTx/>
              <a:buFont typeface="+mj-lt"/>
              <a:buAutoNum type="arabicPeriod"/>
            </a:pP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 Unicode MS" pitchFamily="34" charset="-128"/>
              </a:rPr>
              <a:t>Follow-up</a:t>
            </a:r>
            <a:r>
              <a:rPr lang="en-US" altLang="en-US" sz="2100" dirty="0">
                <a:solidFill>
                  <a:srgbClr val="646D72"/>
                </a:solidFill>
                <a:ea typeface="Arial Unicode MS" pitchFamily="34" charset="-128"/>
                <a:cs typeface="Arial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2C846-44AB-4035-91F0-D11E13883D3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2"/>
          <a:stretch/>
        </p:blipFill>
        <p:spPr>
          <a:xfrm>
            <a:off x="4646612" y="1473199"/>
            <a:ext cx="7545388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79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0C842-275F-41F3-9F3A-092C8E932C6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1A7B3E-B565-D840-857E-E3E770A73792}"/>
              </a:ext>
            </a:extLst>
          </p:cNvPr>
          <p:cNvGrpSpPr/>
          <p:nvPr/>
        </p:nvGrpSpPr>
        <p:grpSpPr>
          <a:xfrm>
            <a:off x="495301" y="1473198"/>
            <a:ext cx="4033156" cy="4513073"/>
            <a:chOff x="488949" y="1358900"/>
            <a:chExt cx="5486402" cy="4302124"/>
          </a:xfrm>
        </p:grpSpPr>
        <p:sp>
          <p:nvSpPr>
            <p:cNvPr id="23556" name="Text Placeholder 32"/>
            <p:cNvSpPr txBox="1">
              <a:spLocks/>
            </p:cNvSpPr>
            <p:nvPr/>
          </p:nvSpPr>
          <p:spPr bwMode="auto">
            <a:xfrm>
              <a:off x="488951" y="1358900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Trade-off</a:t>
              </a:r>
            </a:p>
          </p:txBody>
        </p:sp>
        <p:sp>
          <p:nvSpPr>
            <p:cNvPr id="23557" name="Text Placeholder 32"/>
            <p:cNvSpPr txBox="1">
              <a:spLocks/>
            </p:cNvSpPr>
            <p:nvPr/>
          </p:nvSpPr>
          <p:spPr bwMode="auto">
            <a:xfrm>
              <a:off x="488951" y="2097405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Compromise</a:t>
              </a:r>
            </a:p>
          </p:txBody>
        </p:sp>
        <p:sp>
          <p:nvSpPr>
            <p:cNvPr id="23558" name="Text Placeholder 32"/>
            <p:cNvSpPr txBox="1">
              <a:spLocks/>
            </p:cNvSpPr>
            <p:nvPr/>
          </p:nvSpPr>
          <p:spPr bwMode="auto">
            <a:xfrm>
              <a:off x="488951" y="2835911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Agree to disagree</a:t>
              </a:r>
            </a:p>
          </p:txBody>
        </p:sp>
        <p:sp>
          <p:nvSpPr>
            <p:cNvPr id="23559" name="Text Placeholder 32"/>
            <p:cNvSpPr txBox="1">
              <a:spLocks/>
            </p:cNvSpPr>
            <p:nvPr/>
          </p:nvSpPr>
          <p:spPr bwMode="auto">
            <a:xfrm>
              <a:off x="488951" y="3574416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Win-lose</a:t>
              </a:r>
            </a:p>
          </p:txBody>
        </p:sp>
        <p:sp>
          <p:nvSpPr>
            <p:cNvPr id="23560" name="Text Placeholder 32"/>
            <p:cNvSpPr txBox="1">
              <a:spLocks/>
            </p:cNvSpPr>
            <p:nvPr/>
          </p:nvSpPr>
          <p:spPr bwMode="auto">
            <a:xfrm>
              <a:off x="488951" y="4312921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No outcome</a:t>
              </a:r>
            </a:p>
          </p:txBody>
        </p:sp>
        <p:sp>
          <p:nvSpPr>
            <p:cNvPr id="23561" name="Text Placeholder 32"/>
            <p:cNvSpPr txBox="1">
              <a:spLocks/>
            </p:cNvSpPr>
            <p:nvPr/>
          </p:nvSpPr>
          <p:spPr bwMode="auto">
            <a:xfrm>
              <a:off x="488949" y="5051424"/>
              <a:ext cx="5486400" cy="609600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en-US" sz="2133"/>
                <a:t>Win-win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3989" r="-1" b="13989"/>
          <a:stretch/>
        </p:blipFill>
        <p:spPr>
          <a:xfrm>
            <a:off x="4646612" y="1473199"/>
            <a:ext cx="7545388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74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BDACD-F2E9-BD49-999B-D53883DEFC5C}"/>
              </a:ext>
            </a:extLst>
          </p:cNvPr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448823821"/>
              </p:ext>
            </p:extLst>
          </p:nvPr>
        </p:nvSpPr>
        <p:spPr>
          <a:xfrm>
            <a:off x="495301" y="1473199"/>
            <a:ext cx="11315700" cy="3719515"/>
          </a:xfrm>
        </p:spPr>
        <p:txBody>
          <a:bodyPr vert="horz" lIns="0" tIns="0" rIns="0" bIns="0" rtlCol="0" anchor="t">
            <a:noAutofit/>
          </a:bodyPr>
          <a:lstStyle/>
          <a:p>
            <a:pPr marL="229870" lvl="1" indent="-229870"/>
            <a:r>
              <a:rPr lang="en-US" sz="2250" dirty="0"/>
              <a:t>Exploration</a:t>
            </a:r>
          </a:p>
          <a:p>
            <a:pPr marL="229870" lvl="1" indent="-229870"/>
            <a:r>
              <a:rPr lang="en-US" sz="2250" dirty="0"/>
              <a:t>Creativity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Foresight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Understanding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Clarity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Stress-Relief</a:t>
            </a:r>
            <a:endParaRPr lang="en-US" sz="2250" dirty="0">
              <a:cs typeface="Arial"/>
            </a:endParaRPr>
          </a:p>
          <a:p>
            <a:pPr marL="229870" lvl="1" indent="-229870"/>
            <a:r>
              <a:rPr lang="en-US" sz="2250" dirty="0"/>
              <a:t>Personal Growth</a:t>
            </a:r>
            <a:endParaRPr lang="en-US" sz="2250" dirty="0">
              <a:cs typeface="Arial"/>
            </a:endParaRPr>
          </a:p>
          <a:p>
            <a:pPr marL="572770" lvl="1" indent="-342900"/>
            <a:endParaRPr lang="en-US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DD7B-D9A7-4B59-AB05-0C5F9B4DCA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4" b="4643"/>
          <a:stretch/>
        </p:blipFill>
        <p:spPr>
          <a:xfrm>
            <a:off x="4616449" y="1473199"/>
            <a:ext cx="7575551" cy="451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7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ptumWidescreen">
  <a:themeElements>
    <a:clrScheme name="Custom 2">
      <a:dk1>
        <a:srgbClr val="55565A"/>
      </a:dk1>
      <a:lt1>
        <a:srgbClr val="FFFFFF"/>
      </a:lt1>
      <a:dk2>
        <a:srgbClr val="55565A"/>
      </a:dk2>
      <a:lt2>
        <a:srgbClr val="B1B3B3"/>
      </a:lt2>
      <a:accent1>
        <a:srgbClr val="E87722"/>
      </a:accent1>
      <a:accent2>
        <a:srgbClr val="F2AA00"/>
      </a:accent2>
      <a:accent3>
        <a:srgbClr val="63666A"/>
      </a:accent3>
      <a:accent4>
        <a:srgbClr val="888B8D"/>
      </a:accent4>
      <a:accent5>
        <a:srgbClr val="B1B3B3"/>
      </a:accent5>
      <a:accent6>
        <a:srgbClr val="D0D0CE"/>
      </a:accent6>
      <a:hlink>
        <a:srgbClr val="E87722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Custom Color 1">
      <a:srgbClr val="E87722"/>
    </a:custClr>
    <a:custClr name="Custom Color 2">
      <a:srgbClr val="888B8D"/>
    </a:custClr>
    <a:custClr name="Custom Color 3">
      <a:srgbClr val="739600"/>
    </a:custClr>
    <a:custClr name="Custom Color 4">
      <a:srgbClr val="008770"/>
    </a:custClr>
    <a:custClr name="Custom Color 5">
      <a:srgbClr val="00549F"/>
    </a:custClr>
    <a:custClr name="Custom Color 6">
      <a:srgbClr val="3B0083"/>
    </a:custClr>
    <a:custClr name="Custom Color 7">
      <a:srgbClr val="A22B38"/>
    </a:custClr>
  </a:custClrLst>
  <a:extLst>
    <a:ext uri="{05A4C25C-085E-4340-85A3-A5531E510DB2}">
      <thm15:themeFamily xmlns:thm15="http://schemas.microsoft.com/office/thememl/2012/main" name="Optum Template Widescreen - 2017 - 06.27.17.potx" id="{14CCB6DF-C717-4413-BCDA-15B71AA5CDD8}" vid="{817E4C5E-750D-4B97-8ADE-F637BD8C0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1EE8A72B8AE4980CDE9969CE37903" ma:contentTypeVersion="4" ma:contentTypeDescription="Create a new document." ma:contentTypeScope="" ma:versionID="6396699fb2d23bbdcdc250672ea22339">
  <xsd:schema xmlns:xsd="http://www.w3.org/2001/XMLSchema" xmlns:xs="http://www.w3.org/2001/XMLSchema" xmlns:p="http://schemas.microsoft.com/office/2006/metadata/properties" xmlns:ns2="d7b5156c-7859-495b-a65c-a7601d85f73c" targetNamespace="http://schemas.microsoft.com/office/2006/metadata/properties" ma:root="true" ma:fieldsID="96bd85ec804b84d5cac1abbaee854adf" ns2:_="">
    <xsd:import namespace="d7b5156c-7859-495b-a65c-a7601d85f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5156c-7859-495b-a65c-a7601d85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05A7CD-707C-4906-BE3A-9061F105421F}"/>
</file>

<file path=customXml/itemProps2.xml><?xml version="1.0" encoding="utf-8"?>
<ds:datastoreItem xmlns:ds="http://schemas.openxmlformats.org/officeDocument/2006/customXml" ds:itemID="{D175D8C6-5F5A-43C9-BEFA-57E99ADC7061}"/>
</file>

<file path=customXml/itemProps3.xml><?xml version="1.0" encoding="utf-8"?>
<ds:datastoreItem xmlns:ds="http://schemas.openxmlformats.org/officeDocument/2006/customXml" ds:itemID="{2572DBA8-2504-4AD1-BD72-3562DB5094EB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8521867a-bdbc-4ac9-a562-0c4ec40f535f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OptumWidescreen</Template>
  <TotalTime>280</TotalTime>
  <Words>740</Words>
  <Application>Microsoft Office PowerPoint</Application>
  <PresentationFormat>Widescreen</PresentationFormat>
  <Paragraphs>102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OptumWidescreen</vt:lpstr>
      <vt:lpstr>How To Use Conflict  as Opportunity</vt:lpstr>
      <vt:lpstr>The Program</vt:lpstr>
      <vt:lpstr>Learning Points</vt:lpstr>
      <vt:lpstr>What Is Conflict?</vt:lpstr>
      <vt:lpstr>Five Conflict Management Styles</vt:lpstr>
      <vt:lpstr>Integrating</vt:lpstr>
      <vt:lpstr>Resolve</vt:lpstr>
      <vt:lpstr>Outcomes</vt:lpstr>
      <vt:lpstr>Opportunities</vt:lpstr>
      <vt:lpstr>Employee Assistance Program (EAP)</vt:lpstr>
      <vt:lpstr>About Professional Support</vt:lpstr>
      <vt:lpstr>Thank you for attending today’s presentation.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Conflict as Opportunity</dc:title>
  <dc:creator>Garner, Melissa</dc:creator>
  <cp:lastModifiedBy>Zebell, Angie</cp:lastModifiedBy>
  <cp:revision>11</cp:revision>
  <dcterms:created xsi:type="dcterms:W3CDTF">2018-10-23T14:12:13Z</dcterms:created>
  <dcterms:modified xsi:type="dcterms:W3CDTF">2020-09-30T16:51:49Z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0x0101005B81EE8A72B8AE4980CDE9969CE37903</vt:lpwstr>
  </property>
  <property fmtid="{D5CDD505-2E9C-101B-9397-08002B2CF9AE}" pid="3" name="Order">
    <vt:r8>121300</vt:r8>
  </property>
</Properties>
</file>